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296" y="-6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563BB-A12A-4CD3-9150-4D216A658B55}" type="datetimeFigureOut">
              <a:rPr lang="en-US" smtClean="0"/>
              <a:t>4/16/2022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5EC553-CD66-41BD-A338-112D98A683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16051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563BB-A12A-4CD3-9150-4D216A658B55}" type="datetimeFigureOut">
              <a:rPr lang="en-US" smtClean="0"/>
              <a:t>4/16/2022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5EC553-CD66-41BD-A338-112D98A683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82382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563BB-A12A-4CD3-9150-4D216A658B55}" type="datetimeFigureOut">
              <a:rPr lang="en-US" smtClean="0"/>
              <a:t>4/16/2022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5EC553-CD66-41BD-A338-112D98A683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75962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563BB-A12A-4CD3-9150-4D216A658B55}" type="datetimeFigureOut">
              <a:rPr lang="en-US" smtClean="0"/>
              <a:t>4/16/2022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5EC553-CD66-41BD-A338-112D98A683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11190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563BB-A12A-4CD3-9150-4D216A658B55}" type="datetimeFigureOut">
              <a:rPr lang="en-US" smtClean="0"/>
              <a:t>4/16/2022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5EC553-CD66-41BD-A338-112D98A683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61988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563BB-A12A-4CD3-9150-4D216A658B55}" type="datetimeFigureOut">
              <a:rPr lang="en-US" smtClean="0"/>
              <a:t>4/16/2022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5EC553-CD66-41BD-A338-112D98A683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44745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563BB-A12A-4CD3-9150-4D216A658B55}" type="datetimeFigureOut">
              <a:rPr lang="en-US" smtClean="0"/>
              <a:t>4/16/2022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5EC553-CD66-41BD-A338-112D98A683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12763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563BB-A12A-4CD3-9150-4D216A658B55}" type="datetimeFigureOut">
              <a:rPr lang="en-US" smtClean="0"/>
              <a:t>4/16/2022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5EC553-CD66-41BD-A338-112D98A683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93487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563BB-A12A-4CD3-9150-4D216A658B55}" type="datetimeFigureOut">
              <a:rPr lang="en-US" smtClean="0"/>
              <a:t>4/16/2022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5EC553-CD66-41BD-A338-112D98A683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62270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563BB-A12A-4CD3-9150-4D216A658B55}" type="datetimeFigureOut">
              <a:rPr lang="en-US" smtClean="0"/>
              <a:t>4/16/2022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5EC553-CD66-41BD-A338-112D98A683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07039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563BB-A12A-4CD3-9150-4D216A658B55}" type="datetimeFigureOut">
              <a:rPr lang="en-US" smtClean="0"/>
              <a:t>4/16/2022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5EC553-CD66-41BD-A338-112D98A683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4565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9563BB-A12A-4CD3-9150-4D216A658B55}" type="datetimeFigureOut">
              <a:rPr lang="en-US" smtClean="0"/>
              <a:t>4/16/2022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5EC553-CD66-41BD-A338-112D98A683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76692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763688" y="548680"/>
            <a:ext cx="611391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Magnetrol Level Transmitter Calibration</a:t>
            </a:r>
            <a:endParaRPr lang="en-US" sz="2800" b="1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49355" y="1253586"/>
            <a:ext cx="6342583" cy="48245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6" name="Straight Connector 5"/>
          <p:cNvCxnSpPr/>
          <p:nvPr/>
        </p:nvCxnSpPr>
        <p:spPr>
          <a:xfrm>
            <a:off x="2771800" y="2492896"/>
            <a:ext cx="576064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2843808" y="4149080"/>
            <a:ext cx="648072" cy="0"/>
          </a:xfrm>
          <a:prstGeom prst="line">
            <a:avLst/>
          </a:prstGeom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3059832" y="3429000"/>
            <a:ext cx="0" cy="720080"/>
          </a:xfrm>
          <a:prstGeom prst="straightConnector1">
            <a:avLst/>
          </a:prstGeom>
          <a:ln w="285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flipV="1">
            <a:off x="3059832" y="2492896"/>
            <a:ext cx="0" cy="576064"/>
          </a:xfrm>
          <a:prstGeom prst="straightConnector1">
            <a:avLst/>
          </a:prstGeom>
          <a:ln w="285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2844328" y="3039343"/>
            <a:ext cx="4315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/>
              <a:t>650</a:t>
            </a:r>
          </a:p>
          <a:p>
            <a:r>
              <a:rPr lang="en-US" sz="1200" b="1" dirty="0" smtClean="0"/>
              <a:t>mm</a:t>
            </a:r>
            <a:endParaRPr lang="en-US" sz="1200" b="1" dirty="0"/>
          </a:p>
        </p:txBody>
      </p:sp>
    </p:spTree>
    <p:extLst>
      <p:ext uri="{BB962C8B-B14F-4D97-AF65-F5344CB8AC3E}">
        <p14:creationId xmlns:p14="http://schemas.microsoft.com/office/powerpoint/2010/main" val="3085037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43608" y="692696"/>
            <a:ext cx="720080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chemeClr val="accent1">
                    <a:lumMod val="50000"/>
                  </a:schemeClr>
                </a:solidFill>
              </a:rPr>
              <a:t>Calibration Procedure.</a:t>
            </a:r>
          </a:p>
          <a:p>
            <a:endParaRPr lang="en-US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n-US" sz="2000" b="1" dirty="0" smtClean="0">
                <a:solidFill>
                  <a:schemeClr val="accent1">
                    <a:lumMod val="50000"/>
                  </a:schemeClr>
                </a:solidFill>
              </a:rPr>
              <a:t>1. Follow safety precaution before starting job</a:t>
            </a:r>
          </a:p>
          <a:p>
            <a:pPr marL="457200" indent="-457200">
              <a:buAutoNum type="arabicPeriod"/>
            </a:pPr>
            <a:endParaRPr lang="en-US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n-US" sz="2000" b="1" dirty="0" smtClean="0">
                <a:solidFill>
                  <a:schemeClr val="accent1">
                    <a:lumMod val="50000"/>
                  </a:schemeClr>
                </a:solidFill>
              </a:rPr>
              <a:t>2. Release pressure from transmitter chamber.</a:t>
            </a:r>
          </a:p>
          <a:p>
            <a:endParaRPr lang="en-US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n-US" sz="2000" b="1" dirty="0" smtClean="0">
                <a:solidFill>
                  <a:schemeClr val="accent1">
                    <a:lumMod val="50000"/>
                  </a:schemeClr>
                </a:solidFill>
              </a:rPr>
              <a:t>3. Arrange calibration set up as per drawing .</a:t>
            </a:r>
          </a:p>
          <a:p>
            <a:endParaRPr lang="en-US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n-US" sz="2000" b="1" dirty="0" smtClean="0">
                <a:solidFill>
                  <a:schemeClr val="accent1">
                    <a:lumMod val="50000"/>
                  </a:schemeClr>
                </a:solidFill>
              </a:rPr>
              <a:t>4. Notify SG of process fluid, notify 0% level line   and     </a:t>
            </a:r>
          </a:p>
          <a:p>
            <a:r>
              <a:rPr lang="en-US" sz="2000" b="1" dirty="0" smtClean="0">
                <a:solidFill>
                  <a:schemeClr val="accent1">
                    <a:lumMod val="50000"/>
                  </a:schemeClr>
                </a:solidFill>
              </a:rPr>
              <a:t>     100%    level line,    measure distance from 0% to 100%</a:t>
            </a:r>
          </a:p>
          <a:p>
            <a:endParaRPr lang="en-US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n-US" sz="2000" b="1" dirty="0" smtClean="0">
                <a:solidFill>
                  <a:schemeClr val="accent1">
                    <a:lumMod val="50000"/>
                  </a:schemeClr>
                </a:solidFill>
              </a:rPr>
              <a:t>5. when chamber empty ensure transmitter out put 4mA,     </a:t>
            </a:r>
          </a:p>
          <a:p>
            <a:r>
              <a:rPr lang="en-US" sz="20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000" b="1" dirty="0" smtClean="0">
                <a:solidFill>
                  <a:schemeClr val="accent1">
                    <a:lumMod val="50000"/>
                  </a:schemeClr>
                </a:solidFill>
              </a:rPr>
              <a:t>    adjust zero button    when required.</a:t>
            </a:r>
          </a:p>
          <a:p>
            <a:endParaRPr lang="en-US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n-US" sz="2000" b="1" dirty="0" smtClean="0">
                <a:solidFill>
                  <a:schemeClr val="accent1">
                    <a:lumMod val="50000"/>
                  </a:schemeClr>
                </a:solidFill>
              </a:rPr>
              <a:t>6. Fill chamber with water up to full calibration line,     ensure </a:t>
            </a:r>
          </a:p>
          <a:p>
            <a:r>
              <a:rPr lang="en-US" sz="20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000" b="1" dirty="0" smtClean="0">
                <a:solidFill>
                  <a:schemeClr val="accent1">
                    <a:lumMod val="50000"/>
                  </a:schemeClr>
                </a:solidFill>
              </a:rPr>
              <a:t>    out put 20mA, adjust span button if required</a:t>
            </a:r>
            <a:endParaRPr lang="en-US" sz="2000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8093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55576" y="973172"/>
            <a:ext cx="8136904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 smtClean="0">
                <a:solidFill>
                  <a:schemeClr val="accent1">
                    <a:lumMod val="75000"/>
                  </a:schemeClr>
                </a:solidFill>
              </a:rPr>
              <a:t>How to find full calibration line (FCL).</a:t>
            </a:r>
          </a:p>
          <a:p>
            <a:r>
              <a:rPr lang="en-US" sz="2200" dirty="0" smtClean="0">
                <a:solidFill>
                  <a:schemeClr val="accent1">
                    <a:lumMod val="75000"/>
                  </a:schemeClr>
                </a:solidFill>
              </a:rPr>
              <a:t>(refer to the drawing for example)</a:t>
            </a:r>
          </a:p>
          <a:p>
            <a:endParaRPr lang="en-US" sz="2200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US" sz="2200" b="1" dirty="0" smtClean="0">
                <a:solidFill>
                  <a:schemeClr val="accent1">
                    <a:lumMod val="75000"/>
                  </a:schemeClr>
                </a:solidFill>
              </a:rPr>
              <a:t>fluid SG= 0.89   </a:t>
            </a:r>
          </a:p>
          <a:p>
            <a:r>
              <a:rPr lang="en-US" sz="2200" b="1" dirty="0" smtClean="0">
                <a:solidFill>
                  <a:schemeClr val="accent1">
                    <a:lumMod val="75000"/>
                  </a:schemeClr>
                </a:solidFill>
              </a:rPr>
              <a:t>distance from 0% to 100% = 650mm</a:t>
            </a:r>
          </a:p>
          <a:p>
            <a:r>
              <a:rPr lang="en-US" sz="2200" b="1" dirty="0">
                <a:solidFill>
                  <a:schemeClr val="accent1">
                    <a:lumMod val="75000"/>
                  </a:schemeClr>
                </a:solidFill>
              </a:rPr>
              <a:t>F</a:t>
            </a:r>
            <a:r>
              <a:rPr lang="en-US" sz="2200" b="1" dirty="0" smtClean="0">
                <a:solidFill>
                  <a:schemeClr val="accent1">
                    <a:lumMod val="75000"/>
                  </a:schemeClr>
                </a:solidFill>
              </a:rPr>
              <a:t>ull Cal </a:t>
            </a:r>
            <a:r>
              <a:rPr lang="en-US" sz="2200" b="1" dirty="0">
                <a:solidFill>
                  <a:schemeClr val="accent1">
                    <a:lumMod val="75000"/>
                  </a:schemeClr>
                </a:solidFill>
              </a:rPr>
              <a:t>L</a:t>
            </a:r>
            <a:r>
              <a:rPr lang="en-US" sz="2200" b="1" dirty="0" smtClean="0">
                <a:solidFill>
                  <a:schemeClr val="accent1">
                    <a:lumMod val="75000"/>
                  </a:schemeClr>
                </a:solidFill>
              </a:rPr>
              <a:t>ine ----&gt; 650 X 0.89 = 578.5 mm</a:t>
            </a:r>
          </a:p>
          <a:p>
            <a:endParaRPr lang="en-US" sz="22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US" sz="2200" b="1" dirty="0" smtClean="0">
                <a:solidFill>
                  <a:schemeClr val="accent1">
                    <a:lumMod val="75000"/>
                  </a:schemeClr>
                </a:solidFill>
              </a:rPr>
              <a:t>measure distance 578.5 mm  from 0% line , mark as full calibration line.</a:t>
            </a:r>
          </a:p>
          <a:p>
            <a:endParaRPr lang="en-US" sz="22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US" sz="2200" b="1" dirty="0" smtClean="0">
                <a:solidFill>
                  <a:schemeClr val="accent1">
                    <a:lumMod val="75000"/>
                  </a:schemeClr>
                </a:solidFill>
              </a:rPr>
              <a:t>Fill chamber with water till FCL</a:t>
            </a:r>
          </a:p>
          <a:p>
            <a:r>
              <a:rPr lang="en-US" sz="2200" b="1" dirty="0" smtClean="0">
                <a:solidFill>
                  <a:schemeClr val="accent1">
                    <a:lumMod val="75000"/>
                  </a:schemeClr>
                </a:solidFill>
              </a:rPr>
              <a:t>verify transmitter out put, adjust span button when necessary.</a:t>
            </a:r>
          </a:p>
          <a:p>
            <a:endParaRPr lang="en-US" sz="22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US" sz="2200" b="1" dirty="0" smtClean="0">
                <a:solidFill>
                  <a:schemeClr val="accent1">
                    <a:lumMod val="75000"/>
                  </a:schemeClr>
                </a:solidFill>
              </a:rPr>
              <a:t>Repeat the step till transmitter out put satisfied.</a:t>
            </a:r>
            <a:endParaRPr lang="en-US" sz="2200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5213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124744"/>
            <a:ext cx="8352928" cy="50201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19439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290</TotalTime>
  <Words>185</Words>
  <Application>Microsoft Office PowerPoint</Application>
  <PresentationFormat>On-screen Show (4:3)</PresentationFormat>
  <Paragraphs>32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asus user</dc:creator>
  <cp:lastModifiedBy>asus user</cp:lastModifiedBy>
  <cp:revision>8</cp:revision>
  <dcterms:created xsi:type="dcterms:W3CDTF">2022-03-23T02:14:44Z</dcterms:created>
  <dcterms:modified xsi:type="dcterms:W3CDTF">2022-04-16T02:08:03Z</dcterms:modified>
</cp:coreProperties>
</file>